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86" r:id="rId4"/>
    <p:sldId id="263" r:id="rId5"/>
    <p:sldId id="285" r:id="rId6"/>
    <p:sldId id="287" r:id="rId7"/>
    <p:sldId id="291" r:id="rId8"/>
    <p:sldId id="292" r:id="rId9"/>
    <p:sldId id="293" r:id="rId10"/>
    <p:sldId id="288" r:id="rId11"/>
    <p:sldId id="281" r:id="rId12"/>
    <p:sldId id="280" r:id="rId13"/>
    <p:sldId id="265" r:id="rId14"/>
    <p:sldId id="282" r:id="rId15"/>
    <p:sldId id="283" r:id="rId16"/>
    <p:sldId id="284" r:id="rId17"/>
    <p:sldId id="267" r:id="rId18"/>
    <p:sldId id="279" r:id="rId19"/>
    <p:sldId id="289" r:id="rId20"/>
    <p:sldId id="269" r:id="rId21"/>
    <p:sldId id="270" r:id="rId22"/>
    <p:sldId id="271" r:id="rId23"/>
    <p:sldId id="290" r:id="rId24"/>
    <p:sldId id="272" r:id="rId25"/>
    <p:sldId id="274" r:id="rId26"/>
    <p:sldId id="278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10.09.2020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10.09.2020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10.09.2020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10.09.2020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10.09.2020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10.09.2020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10.09.2020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10.09.2020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214;MER%20FARUK\Desktop\ALAN%20TANITIM%20KLAS&#214;R&#220;.1\&#214;n%20B&#252;ro%20resepsiyon%202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214;MER%20FARUK\Desktop\ALAN%20TANITIM%20KLAS&#214;R&#220;.1\kat%20hizmetleri%201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214;MER%20FARUK\Desktop\ALAN%20TANITIM%20KLAS&#214;R&#220;.1\Kat%20Hizmetleri%202.mp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HAZIRLAYAN</a:t>
            </a:r>
          </a:p>
          <a:p>
            <a:r>
              <a:rPr lang="tr-TR" dirty="0" err="1"/>
              <a:t>Ömerül</a:t>
            </a:r>
            <a:r>
              <a:rPr lang="tr-TR" dirty="0"/>
              <a:t> Faruk ÖNCÜ</a:t>
            </a:r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KONAKLAMA VE SEYAHAT HİZMETLERİ ALANI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KONAKLAMA HİZMETLERİNDE EĞİTİM ALABİLECEĞİNİZ MESLEKLER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Resepsiyon Görevlisi ( </a:t>
            </a:r>
            <a:r>
              <a:rPr lang="tr-TR" dirty="0" err="1" smtClean="0"/>
              <a:t>Resepsiyonist</a:t>
            </a:r>
            <a:r>
              <a:rPr lang="tr-TR" dirty="0" smtClean="0"/>
              <a:t>)</a:t>
            </a:r>
          </a:p>
          <a:p>
            <a:r>
              <a:rPr lang="tr-TR" dirty="0" smtClean="0"/>
              <a:t>Rezervasyon Görevlisi</a:t>
            </a:r>
          </a:p>
          <a:p>
            <a:r>
              <a:rPr lang="tr-TR" dirty="0" err="1" smtClean="0"/>
              <a:t>Bellboy</a:t>
            </a:r>
            <a:endParaRPr lang="tr-TR" dirty="0" smtClean="0"/>
          </a:p>
          <a:p>
            <a:r>
              <a:rPr lang="tr-TR" dirty="0" smtClean="0"/>
              <a:t>Vale yada </a:t>
            </a:r>
            <a:r>
              <a:rPr lang="tr-TR" dirty="0" err="1" smtClean="0"/>
              <a:t>Maid</a:t>
            </a:r>
            <a:r>
              <a:rPr lang="tr-TR" dirty="0" smtClean="0"/>
              <a:t> (Kat Hizmetleri görevlisi)</a:t>
            </a:r>
          </a:p>
          <a:p>
            <a:r>
              <a:rPr lang="tr-TR" dirty="0" smtClean="0"/>
              <a:t>Çamaşırhane hizmetleri görevlisi</a:t>
            </a:r>
          </a:p>
          <a:p>
            <a:r>
              <a:rPr lang="tr-TR" dirty="0" smtClean="0"/>
              <a:t>Genel alan görevlisi (meydancı)</a:t>
            </a:r>
          </a:p>
          <a:p>
            <a:r>
              <a:rPr lang="tr-TR" dirty="0" smtClean="0"/>
              <a:t>Plaj yada havuz görevlisi</a:t>
            </a:r>
          </a:p>
          <a:p>
            <a:r>
              <a:rPr lang="tr-TR" dirty="0" smtClean="0"/>
              <a:t>Ve bunun yanında görev yaptıkça bu mesleklerin Şef yada Müdürü ve de Genel müdür olma ihtimaliniz bulunmaktadır.</a:t>
            </a: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RESEPSİYONİST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tr-TR" dirty="0"/>
              <a:t>MİSAFİR GİRİŞ ÇIKIŞ İŞLEMLERİ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tr-TR" dirty="0"/>
              <a:t>MİSAFİR İSTEK VE ŞİKAYETLERİ İLE İLGİLENİR</a:t>
            </a:r>
          </a:p>
        </p:txBody>
      </p:sp>
      <p:pic>
        <p:nvPicPr>
          <p:cNvPr id="8" name="7 İçerik Yer Tutucusu" descr="resepsiyonist-kurs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8662" y="2357430"/>
            <a:ext cx="3733800" cy="3929090"/>
          </a:xfrm>
        </p:spPr>
      </p:pic>
      <p:pic>
        <p:nvPicPr>
          <p:cNvPr id="7" name="6 İçerik Yer Tutucusu" descr="indir.jpg"/>
          <p:cNvPicPr>
            <a:picLocks noGrp="1" noChangeAspect="1"/>
          </p:cNvPicPr>
          <p:nvPr>
            <p:ph sz="half" idx="4"/>
          </p:nvPr>
        </p:nvPicPr>
        <p:blipFill>
          <a:blip r:embed="rId3"/>
          <a:stretch>
            <a:fillRect/>
          </a:stretch>
        </p:blipFill>
        <p:spPr>
          <a:xfrm>
            <a:off x="4929190" y="2357430"/>
            <a:ext cx="3571900" cy="371477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BELLBOY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tr-TR" dirty="0"/>
              <a:t>MİSAFİRLERİ KARŞILAR</a:t>
            </a:r>
          </a:p>
        </p:txBody>
      </p:sp>
      <p:sp>
        <p:nvSpPr>
          <p:cNvPr id="6" name="5 Metin Yer Tutucusu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tr-TR" dirty="0"/>
              <a:t>BAGAJLARINI TAŞIR.</a:t>
            </a:r>
          </a:p>
        </p:txBody>
      </p:sp>
      <p:pic>
        <p:nvPicPr>
          <p:cNvPr id="8" name="7 İçerik Yer Tutucusu" descr="otelbellbo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4400" y="2285992"/>
            <a:ext cx="3733800" cy="3714776"/>
          </a:xfrm>
        </p:spPr>
      </p:pic>
      <p:pic>
        <p:nvPicPr>
          <p:cNvPr id="9" name="8 İçerik Yer Tutucusu" descr="turizmde-kim-ne-kadar-maas-aliyor_1402875041.jpg"/>
          <p:cNvPicPr>
            <a:picLocks noGrp="1" noChangeAspect="1"/>
          </p:cNvPicPr>
          <p:nvPr>
            <p:ph sz="half" idx="4"/>
          </p:nvPr>
        </p:nvPicPr>
        <p:blipFill>
          <a:blip r:embed="rId3"/>
          <a:stretch>
            <a:fillRect/>
          </a:stretch>
        </p:blipFill>
        <p:spPr>
          <a:xfrm>
            <a:off x="4953000" y="2285992"/>
            <a:ext cx="3733800" cy="36433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Ön Büro resepsiyon 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0166" y="1000108"/>
            <a:ext cx="6286544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ÖNBÜRO KARİYER BASAMAKLARI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RESEPSİYON ŞEFİ</a:t>
            </a:r>
          </a:p>
          <a:p>
            <a:endParaRPr lang="tr-TR" dirty="0"/>
          </a:p>
          <a:p>
            <a:r>
              <a:rPr lang="tr-TR" dirty="0"/>
              <a:t>REZERVASYON ŞEFİ</a:t>
            </a:r>
          </a:p>
          <a:p>
            <a:endParaRPr lang="tr-TR" dirty="0"/>
          </a:p>
          <a:p>
            <a:r>
              <a:rPr lang="tr-TR" dirty="0"/>
              <a:t>BELL CAPTAİN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tr-TR" dirty="0"/>
              <a:t>FRONT OFFİCE MANAGER</a:t>
            </a:r>
          </a:p>
          <a:p>
            <a:pPr>
              <a:buNone/>
            </a:pPr>
            <a:r>
              <a:rPr lang="tr-TR" dirty="0"/>
              <a:t>(ÖNBÜRO MÜDÜRÜ)</a:t>
            </a:r>
          </a:p>
          <a:p>
            <a:pPr>
              <a:buNone/>
            </a:pPr>
            <a:endParaRPr lang="tr-TR" dirty="0"/>
          </a:p>
          <a:p>
            <a:r>
              <a:rPr lang="tr-TR" dirty="0"/>
              <a:t>OTEL MÜDÜRÜ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MAİD-VALE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tr-TR" sz="1600" dirty="0"/>
              <a:t>MİSAFİR ODALARININ DÜZENİNDEN SORUMLU PERSONEL</a:t>
            </a:r>
          </a:p>
        </p:txBody>
      </p:sp>
      <p:pic>
        <p:nvPicPr>
          <p:cNvPr id="7" name="6 İçerik Yer Tutucusu" descr="indir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0100" y="2428868"/>
            <a:ext cx="3643337" cy="3714775"/>
          </a:xfrm>
        </p:spPr>
      </p:pic>
      <p:sp>
        <p:nvSpPr>
          <p:cNvPr id="5" name="4 Metin Yer Tutucusu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tr-TR" sz="1600" dirty="0"/>
              <a:t>MİSAFİR ODALARINI HAZIRLAR</a:t>
            </a:r>
          </a:p>
        </p:txBody>
      </p:sp>
      <p:pic>
        <p:nvPicPr>
          <p:cNvPr id="8" name="7 İçerik Yer Tutucusu" descr="images.jpg"/>
          <p:cNvPicPr>
            <a:picLocks noGrp="1" noChangeAspect="1"/>
          </p:cNvPicPr>
          <p:nvPr>
            <p:ph sz="half" idx="4"/>
          </p:nvPr>
        </p:nvPicPr>
        <p:blipFill>
          <a:blip r:embed="rId3"/>
          <a:stretch>
            <a:fillRect/>
          </a:stretch>
        </p:blipFill>
        <p:spPr>
          <a:xfrm>
            <a:off x="5000628" y="2428868"/>
            <a:ext cx="3714776" cy="35719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MEYDAN GÖREVLİSİ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tr-TR" sz="1600" dirty="0"/>
              <a:t>GENEL ALANLARIN TEMİZLİĞİNİ YAPAR VE DÜZENİNİ SAĞLAR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tr-TR" sz="1600" dirty="0"/>
              <a:t>GENELLİKLE ERKEKLERDEN OLUŞUR</a:t>
            </a:r>
          </a:p>
        </p:txBody>
      </p:sp>
      <p:pic>
        <p:nvPicPr>
          <p:cNvPr id="7" name="6 İçerik Yer Tutucusu" descr="indir (2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4349" y="2571744"/>
            <a:ext cx="3857652" cy="3571899"/>
          </a:xfrm>
        </p:spPr>
      </p:pic>
      <p:pic>
        <p:nvPicPr>
          <p:cNvPr id="8" name="7 İçerik Yer Tutucusu" descr="indir (3).jpg"/>
          <p:cNvPicPr>
            <a:picLocks noGrp="1" noChangeAspect="1"/>
          </p:cNvPicPr>
          <p:nvPr>
            <p:ph sz="half" idx="4"/>
          </p:nvPr>
        </p:nvPicPr>
        <p:blipFill>
          <a:blip r:embed="rId3"/>
          <a:stretch>
            <a:fillRect/>
          </a:stretch>
        </p:blipFill>
        <p:spPr>
          <a:xfrm>
            <a:off x="5286380" y="2357430"/>
            <a:ext cx="3286148" cy="385765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at hizmetleri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2976" y="1142984"/>
            <a:ext cx="7286676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at Hizmetleri 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4414" y="785794"/>
            <a:ext cx="7215238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Alanımıza ait atölye durumu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KONAKLAMA VE SEYAHAT HİZMETLERİ ALANI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4400" dirty="0"/>
              <a:t>Konaklama ve seyahat hizmetleri alanı altında yer alan </a:t>
            </a:r>
            <a:r>
              <a:rPr lang="tr-TR" sz="4400" dirty="0" smtClean="0"/>
              <a:t>Konaklama Hizmetleri Dalı, </a:t>
            </a:r>
            <a:r>
              <a:rPr lang="tr-TR" sz="4400" dirty="0" err="1" smtClean="0"/>
              <a:t>Seyehat</a:t>
            </a:r>
            <a:r>
              <a:rPr lang="tr-TR" sz="4400" dirty="0" smtClean="0"/>
              <a:t> Acenteciliği ve Animatörlük dallarının </a:t>
            </a:r>
            <a:r>
              <a:rPr lang="tr-TR" sz="4400" dirty="0"/>
              <a:t>yeterliklerini kazandırmaya yönelik eğitim ve öğretim verilen </a:t>
            </a:r>
            <a:r>
              <a:rPr lang="tr-TR" sz="4400" dirty="0" smtClean="0"/>
              <a:t>alandır.</a:t>
            </a:r>
            <a:endParaRPr lang="tr-TR" sz="4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ÖNBÜRO ATÖLYESİ</a:t>
            </a:r>
          </a:p>
        </p:txBody>
      </p:sp>
      <p:pic>
        <p:nvPicPr>
          <p:cNvPr id="8" name="7 İçerik Yer Tutucusu" descr="20151107_12111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33950" y="1571612"/>
            <a:ext cx="3749675" cy="4357718"/>
          </a:xfrm>
        </p:spPr>
      </p:pic>
      <p:pic>
        <p:nvPicPr>
          <p:cNvPr id="7" name="6 İçerik Yer Tutucusu" descr="20151107_121205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500174"/>
            <a:ext cx="3749675" cy="442915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KAT ATÖLYESİ</a:t>
            </a:r>
          </a:p>
        </p:txBody>
      </p:sp>
      <p:pic>
        <p:nvPicPr>
          <p:cNvPr id="5" name="4 İçerik Yer Tutucusu" descr="20151107_1200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428736"/>
            <a:ext cx="3749675" cy="4572032"/>
          </a:xfrm>
        </p:spPr>
      </p:pic>
      <p:pic>
        <p:nvPicPr>
          <p:cNvPr id="6" name="5 İçerik Yer Tutucusu" descr="20151107_12024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33950" y="1428736"/>
            <a:ext cx="3749675" cy="457203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UYGULAMA OTELİMİZ</a:t>
            </a:r>
          </a:p>
        </p:txBody>
      </p:sp>
      <p:pic>
        <p:nvPicPr>
          <p:cNvPr id="5" name="4 İçerik Yer Tutucusu" descr="k_15114320_oda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1714488"/>
            <a:ext cx="3786213" cy="4214842"/>
          </a:xfrm>
        </p:spPr>
      </p:pic>
      <p:pic>
        <p:nvPicPr>
          <p:cNvPr id="6" name="5 İçerik Yer Tutucusu" descr="k_15124105_otel3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857752" y="1714488"/>
            <a:ext cx="3857652" cy="421484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ÇAMAŞIRHANE ATÖLYESİ</a:t>
            </a:r>
            <a:endParaRPr lang="tr-TR" dirty="0"/>
          </a:p>
        </p:txBody>
      </p:sp>
      <p:pic>
        <p:nvPicPr>
          <p:cNvPr id="5" name="4 İçerik Yer Tutucusu" descr="IMG-20180927-WA000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400" y="1571612"/>
            <a:ext cx="4014790" cy="4429156"/>
          </a:xfrm>
        </p:spPr>
      </p:pic>
      <p:pic>
        <p:nvPicPr>
          <p:cNvPr id="6" name="5 İçerik Yer Tutucusu" descr="IMG-20180927-WA0007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933950" y="1571612"/>
            <a:ext cx="3749675" cy="442915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ALANINI KARİYER İMKANLARI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Konaklama ve seyahat hizmetlerinde turizmin gelişmesine bağlı olarak çalışma alanları geniştir.</a:t>
            </a:r>
          </a:p>
          <a:p>
            <a:r>
              <a:rPr lang="tr-TR" dirty="0"/>
              <a:t> Özellikle tatil bölgelerinde nitelikli personele ihtiyaç duyulmaktadır. </a:t>
            </a:r>
          </a:p>
          <a:p>
            <a:r>
              <a:rPr lang="tr-TR" dirty="0" smtClean="0"/>
              <a:t>Konaklama hizmetleri dalından mezun olan öğrenciler;</a:t>
            </a:r>
            <a:endParaRPr lang="tr-TR" dirty="0"/>
          </a:p>
          <a:p>
            <a:r>
              <a:rPr lang="tr-TR" dirty="0"/>
              <a:t>O</a:t>
            </a:r>
            <a:r>
              <a:rPr lang="tr-TR" dirty="0" smtClean="0"/>
              <a:t>tel</a:t>
            </a:r>
            <a:r>
              <a:rPr lang="tr-TR" dirty="0"/>
              <a:t>,</a:t>
            </a:r>
          </a:p>
          <a:p>
            <a:r>
              <a:rPr lang="tr-TR" dirty="0"/>
              <a:t> </a:t>
            </a:r>
            <a:r>
              <a:rPr lang="tr-TR" dirty="0" smtClean="0"/>
              <a:t>Motel</a:t>
            </a:r>
            <a:r>
              <a:rPr lang="tr-TR" dirty="0"/>
              <a:t>, </a:t>
            </a:r>
          </a:p>
          <a:p>
            <a:r>
              <a:rPr lang="tr-TR" dirty="0"/>
              <a:t>T</a:t>
            </a:r>
            <a:r>
              <a:rPr lang="tr-TR" dirty="0" smtClean="0"/>
              <a:t>atil </a:t>
            </a:r>
            <a:r>
              <a:rPr lang="tr-TR" dirty="0"/>
              <a:t>köyü, </a:t>
            </a:r>
          </a:p>
          <a:p>
            <a:r>
              <a:rPr lang="tr-TR" dirty="0"/>
              <a:t>S</a:t>
            </a:r>
            <a:r>
              <a:rPr lang="tr-TR" dirty="0" smtClean="0"/>
              <a:t>osyal </a:t>
            </a:r>
            <a:r>
              <a:rPr lang="tr-TR" dirty="0"/>
              <a:t>tesis gibi konaklama ve dinlenme tesislerinde, misafirhanelerde çalışmaktadır.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57224" y="571480"/>
            <a:ext cx="3733800" cy="762000"/>
          </a:xfrm>
        </p:spPr>
        <p:txBody>
          <a:bodyPr/>
          <a:lstStyle/>
          <a:p>
            <a:pPr algn="ctr"/>
            <a:r>
              <a:rPr lang="tr-TR" dirty="0"/>
              <a:t>OTEL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29190" y="500042"/>
            <a:ext cx="3733800" cy="762000"/>
          </a:xfrm>
        </p:spPr>
        <p:txBody>
          <a:bodyPr/>
          <a:lstStyle/>
          <a:p>
            <a:pPr algn="ctr"/>
            <a:r>
              <a:rPr lang="tr-TR" dirty="0"/>
              <a:t>TATİL KÖYÜ</a:t>
            </a:r>
          </a:p>
        </p:txBody>
      </p:sp>
      <p:pic>
        <p:nvPicPr>
          <p:cNvPr id="7" name="6 İçerik Yer Tutucusu" descr="indi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4214842" cy="4429156"/>
          </a:xfrm>
        </p:spPr>
      </p:pic>
      <p:pic>
        <p:nvPicPr>
          <p:cNvPr id="8" name="7 İçerik Yer Tutucusu" descr="8818_b.jpg"/>
          <p:cNvPicPr>
            <a:picLocks noGrp="1" noChangeAspect="1"/>
          </p:cNvPicPr>
          <p:nvPr>
            <p:ph sz="half" idx="4"/>
          </p:nvPr>
        </p:nvPicPr>
        <p:blipFill>
          <a:blip r:embed="rId3"/>
          <a:stretch>
            <a:fillRect/>
          </a:stretch>
        </p:blipFill>
        <p:spPr>
          <a:xfrm>
            <a:off x="4953000" y="1643050"/>
            <a:ext cx="3905280" cy="4500594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DİNLEDİĞİNİZ İÇİN TEŞEKKÜR EDERİM.</a:t>
            </a:r>
          </a:p>
        </p:txBody>
      </p:sp>
      <p:sp>
        <p:nvSpPr>
          <p:cNvPr id="3" name="2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KENDİNİZE UYGUN MESLEĞİ SEÇMENİZ DİLEĞİYLE.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4800" dirty="0" smtClean="0"/>
              <a:t>OKULUMUZDA;</a:t>
            </a:r>
          </a:p>
          <a:p>
            <a:pPr>
              <a:buNone/>
            </a:pPr>
            <a:endParaRPr lang="tr-TR" sz="4800" dirty="0" smtClean="0"/>
          </a:p>
          <a:p>
            <a:pPr algn="ctr">
              <a:buNone/>
            </a:pPr>
            <a:r>
              <a:rPr lang="tr-TR" sz="4800" dirty="0" smtClean="0"/>
              <a:t>KONAKLAMA HİZMETLERİ DALI BULUNMAKTADIR.</a:t>
            </a:r>
            <a:endParaRPr lang="tr-TR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Konaklama Hizmetleri Dalı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4000" dirty="0" smtClean="0"/>
              <a:t>Ön büroda rezervasyon işlemlerini yapma, </a:t>
            </a:r>
            <a:endParaRPr lang="tr-TR" sz="4000" dirty="0" smtClean="0"/>
          </a:p>
          <a:p>
            <a:r>
              <a:rPr lang="tr-TR" sz="4000" dirty="0" smtClean="0"/>
              <a:t>Konuk </a:t>
            </a:r>
            <a:r>
              <a:rPr lang="tr-TR" sz="4000" dirty="0" smtClean="0"/>
              <a:t>giriş çıkış işlemlerini yapma</a:t>
            </a:r>
            <a:r>
              <a:rPr lang="tr-TR" sz="4000" dirty="0" smtClean="0"/>
              <a:t>,</a:t>
            </a:r>
          </a:p>
          <a:p>
            <a:r>
              <a:rPr lang="tr-TR" sz="4000" dirty="0" smtClean="0"/>
              <a:t> Konaklama </a:t>
            </a:r>
            <a:r>
              <a:rPr lang="tr-TR" sz="4000" dirty="0" smtClean="0"/>
              <a:t>işletmelerinde kat hizmetleri işlemlerini yapma, </a:t>
            </a:r>
            <a:endParaRPr lang="tr-TR" sz="4000" dirty="0" smtClean="0"/>
          </a:p>
          <a:p>
            <a:r>
              <a:rPr lang="tr-TR" sz="4000" dirty="0" smtClean="0"/>
              <a:t>Konaklama </a:t>
            </a:r>
            <a:r>
              <a:rPr lang="tr-TR" sz="4000" dirty="0" smtClean="0"/>
              <a:t>işletmelerinde ön büro hizmetlerini yapma,</a:t>
            </a:r>
            <a:endParaRPr lang="tr-TR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3600" dirty="0" smtClean="0"/>
              <a:t>Ulusal standartlara ve işletme prosedürüne göre sürdürülebilir turizm faaliyetlerini açıklama</a:t>
            </a:r>
            <a:r>
              <a:rPr lang="tr-TR" sz="3600" dirty="0" smtClean="0"/>
              <a:t>,</a:t>
            </a:r>
          </a:p>
          <a:p>
            <a:r>
              <a:rPr lang="tr-TR" sz="3600" dirty="0" smtClean="0"/>
              <a:t> Ulusal </a:t>
            </a:r>
            <a:r>
              <a:rPr lang="tr-TR" sz="3600" dirty="0" smtClean="0"/>
              <a:t>standartlara ve işletme prosedürüne göre konaklama işletmeciliğini açıklama, </a:t>
            </a:r>
            <a:endParaRPr lang="tr-TR" sz="3600" dirty="0" smtClean="0"/>
          </a:p>
          <a:p>
            <a:r>
              <a:rPr lang="tr-TR" sz="3600" dirty="0" smtClean="0"/>
              <a:t>Konaklama </a:t>
            </a:r>
            <a:r>
              <a:rPr lang="tr-TR" sz="3600" dirty="0" smtClean="0"/>
              <a:t>ve seyahat hizmetleri alanında temel düzeyde mesleki yabancı dili kullanma, </a:t>
            </a:r>
            <a:endParaRPr lang="tr-TR" sz="36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4400" dirty="0" smtClean="0"/>
              <a:t>Konaklama işletmelerinde çamaşırhane işlemleri ve periyodik hizmetleri yapma </a:t>
            </a:r>
            <a:endParaRPr lang="tr-TR" sz="4400" dirty="0" smtClean="0"/>
          </a:p>
          <a:p>
            <a:r>
              <a:rPr lang="tr-TR" sz="4400" dirty="0" smtClean="0"/>
              <a:t>Ön büroda vardiya işlemleri, istatistik çıkarma ve muhasebe işlemlerini yapma,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Konaklama hizmetleri Eğitim Programı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/>
              <a:t>9. sınıfta alan öğrencileri;</a:t>
            </a:r>
          </a:p>
          <a:p>
            <a:r>
              <a:rPr lang="tr-TR" dirty="0" smtClean="0"/>
              <a:t>Mesleki gelişim Dersi: 2 Saat</a:t>
            </a:r>
          </a:p>
          <a:p>
            <a:r>
              <a:rPr lang="tr-TR" dirty="0" smtClean="0"/>
              <a:t>Genel Turizm              : 3 Saat</a:t>
            </a:r>
          </a:p>
          <a:p>
            <a:r>
              <a:rPr lang="tr-TR" dirty="0" smtClean="0"/>
              <a:t>Konaklama ve </a:t>
            </a:r>
            <a:r>
              <a:rPr lang="tr-TR" dirty="0" err="1" smtClean="0"/>
              <a:t>Seyehat</a:t>
            </a:r>
            <a:r>
              <a:rPr lang="tr-TR" dirty="0" smtClean="0"/>
              <a:t> Hizmetleri Atölyesi: 6 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smtClean="0"/>
              <a:t>Derslerinin eğitimini almaktadır.</a:t>
            </a:r>
          </a:p>
          <a:p>
            <a:pPr>
              <a:buNone/>
            </a:pPr>
            <a:r>
              <a:rPr lang="tr-TR" dirty="0" smtClean="0"/>
              <a:t>10. Sınıfta dal Öğrencileri;</a:t>
            </a:r>
          </a:p>
          <a:p>
            <a:r>
              <a:rPr lang="tr-TR" dirty="0" err="1" smtClean="0"/>
              <a:t>Önbüroda</a:t>
            </a:r>
            <a:r>
              <a:rPr lang="tr-TR" dirty="0" smtClean="0"/>
              <a:t> </a:t>
            </a:r>
            <a:r>
              <a:rPr lang="tr-TR" dirty="0" err="1" smtClean="0"/>
              <a:t>Rezevasyon</a:t>
            </a:r>
            <a:r>
              <a:rPr lang="tr-TR" dirty="0" smtClean="0"/>
              <a:t>: 2 Saat</a:t>
            </a:r>
          </a:p>
          <a:p>
            <a:r>
              <a:rPr lang="tr-TR" dirty="0" smtClean="0"/>
              <a:t>Konuk Giriş Çıkış İşlemleri: 2 saat</a:t>
            </a:r>
          </a:p>
          <a:p>
            <a:r>
              <a:rPr lang="tr-TR" dirty="0" smtClean="0"/>
              <a:t>Kat Hizmetleri Atölyesi: 5</a:t>
            </a:r>
          </a:p>
          <a:p>
            <a:r>
              <a:rPr lang="tr-TR" dirty="0" err="1" smtClean="0"/>
              <a:t>Önbüro</a:t>
            </a:r>
            <a:r>
              <a:rPr lang="tr-TR" dirty="0" smtClean="0"/>
              <a:t> Hizmetleri Atölyesi: 5</a:t>
            </a:r>
          </a:p>
          <a:p>
            <a:pPr>
              <a:buNone/>
            </a:pPr>
            <a:r>
              <a:rPr lang="tr-TR" dirty="0" smtClean="0"/>
              <a:t>Derslerinin eğitimini almaktadır. 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11. sınıfta Dal Öğrencileri;</a:t>
            </a:r>
          </a:p>
          <a:p>
            <a:r>
              <a:rPr lang="tr-TR" dirty="0" smtClean="0"/>
              <a:t>Kat Hizmetleri Atölyesi: </a:t>
            </a:r>
            <a:r>
              <a:rPr lang="tr-TR" dirty="0" smtClean="0"/>
              <a:t>4 saat</a:t>
            </a:r>
            <a:endParaRPr lang="tr-TR" dirty="0" smtClean="0"/>
          </a:p>
          <a:p>
            <a:r>
              <a:rPr lang="tr-TR" dirty="0" err="1" smtClean="0"/>
              <a:t>Önbüro</a:t>
            </a:r>
            <a:r>
              <a:rPr lang="tr-TR" dirty="0" smtClean="0"/>
              <a:t> Hizmetleri Atölyesi: </a:t>
            </a:r>
            <a:r>
              <a:rPr lang="tr-TR" dirty="0" smtClean="0"/>
              <a:t>6 saat</a:t>
            </a:r>
          </a:p>
          <a:p>
            <a:r>
              <a:rPr lang="tr-TR" dirty="0" smtClean="0"/>
              <a:t>Sürdürebilir Turizm: 2 saat</a:t>
            </a:r>
          </a:p>
          <a:p>
            <a:r>
              <a:rPr lang="tr-TR" dirty="0" smtClean="0"/>
              <a:t>Konaklama İşletmeciliği: 3 saat</a:t>
            </a:r>
          </a:p>
          <a:p>
            <a:r>
              <a:rPr lang="tr-TR" dirty="0" smtClean="0"/>
              <a:t>Mesleki Yabancı Dil: 2 saat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Derslerinin eğitimini Almaktadır.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İşletmelerde beceri eğitimi eğitimi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Ayrıca öğrencilerimiz;</a:t>
            </a:r>
          </a:p>
          <a:p>
            <a:pPr>
              <a:buNone/>
            </a:pPr>
            <a:r>
              <a:rPr lang="tr-TR" dirty="0" smtClean="0"/>
              <a:t>10. Ve 11. Sınıfın sonunda Nisan ayında başlayan ve Eylül Ayında Biten İşletmelerde beceri eğitimine Katılmaktadır.</a:t>
            </a:r>
          </a:p>
          <a:p>
            <a:pPr>
              <a:buNone/>
            </a:pPr>
            <a:r>
              <a:rPr lang="tr-TR" dirty="0" smtClean="0"/>
              <a:t>İşletmelerde meslek Eğitimi Öğrencilerimizle sektörün tanışmasına, öğrencilerin işletmelerde bizzat yaparak öğrenmelerine, Eğitim esnasında deneyim kazanmalarına ve mezun olduklarında daha kolay iş bulamalarına ve en az asgari ücretin 3/1 oranında ücret almalarını sağlamaktadır. </a:t>
            </a:r>
            <a:endParaRPr lang="tr-T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245</TotalTime>
  <Words>442</Words>
  <Application>Microsoft Office PowerPoint</Application>
  <PresentationFormat>Ekran Gösterisi (4:3)</PresentationFormat>
  <Paragraphs>90</Paragraphs>
  <Slides>26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Hisse Senedi</vt:lpstr>
      <vt:lpstr>KONAKLAMA VE SEYAHAT HİZMETLERİ ALANI</vt:lpstr>
      <vt:lpstr>KONAKLAMA VE SEYAHAT HİZMETLERİ ALANI</vt:lpstr>
      <vt:lpstr>Slayt 3</vt:lpstr>
      <vt:lpstr>Konaklama Hizmetleri Dalı</vt:lpstr>
      <vt:lpstr>Slayt 5</vt:lpstr>
      <vt:lpstr>Slayt 6</vt:lpstr>
      <vt:lpstr>Konaklama hizmetleri Eğitim Programı</vt:lpstr>
      <vt:lpstr>Slayt 8</vt:lpstr>
      <vt:lpstr>İşletmelerde beceri eğitimi eğitimi</vt:lpstr>
      <vt:lpstr>KONAKLAMA HİZMETLERİNDE EĞİTİM ALABİLECEĞİNİZ MESLEKLER</vt:lpstr>
      <vt:lpstr>RESEPSİYONİST</vt:lpstr>
      <vt:lpstr>BELLBOY</vt:lpstr>
      <vt:lpstr>Slayt 13</vt:lpstr>
      <vt:lpstr>ÖNBÜRO KARİYER BASAMAKLARI</vt:lpstr>
      <vt:lpstr>MAİD-VALE</vt:lpstr>
      <vt:lpstr>MEYDAN GÖREVLİSİ</vt:lpstr>
      <vt:lpstr>Slayt 17</vt:lpstr>
      <vt:lpstr>Slayt 18</vt:lpstr>
      <vt:lpstr>Alanımıza ait atölye durumu</vt:lpstr>
      <vt:lpstr>ÖNBÜRO ATÖLYESİ</vt:lpstr>
      <vt:lpstr>KAT ATÖLYESİ</vt:lpstr>
      <vt:lpstr>UYGULAMA OTELİMİZ</vt:lpstr>
      <vt:lpstr>ÇAMAŞIRHANE ATÖLYESİ</vt:lpstr>
      <vt:lpstr>ALANINI KARİYER İMKANLARI</vt:lpstr>
      <vt:lpstr>Slayt 25</vt:lpstr>
      <vt:lpstr>KENDİNİZE UYGUN MESLEĞİ SEÇMENİZ DİLEĞİYLE.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KONAKLAMA VE SEYAHAT HİZMETLERİ ALANI</dc:title>
  <dc:creator>Win7</dc:creator>
  <cp:lastModifiedBy>ÖMER FARUK</cp:lastModifiedBy>
  <cp:revision>30</cp:revision>
  <dcterms:created xsi:type="dcterms:W3CDTF">2016-04-12T11:45:35Z</dcterms:created>
  <dcterms:modified xsi:type="dcterms:W3CDTF">2020-09-10T13:00:21Z</dcterms:modified>
</cp:coreProperties>
</file>